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9"/>
  </p:notesMasterIdLst>
  <p:sldIdLst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 snapToGrid="0">
      <p:cViewPr varScale="1">
        <p:scale>
          <a:sx n="79" d="100"/>
          <a:sy n="79" d="100"/>
        </p:scale>
        <p:origin x="11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3/7/2024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 err="1" smtClean="0"/>
              <a:t>Intro.Computer</a:t>
            </a:r>
            <a:r>
              <a:rPr lang="en-US" dirty="0" smtClean="0"/>
              <a:t> vision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 err="1" smtClean="0"/>
              <a:t>Eng</a:t>
            </a:r>
            <a:r>
              <a:rPr lang="en-US" dirty="0" smtClean="0"/>
              <a:t>/</a:t>
            </a:r>
            <a:r>
              <a:rPr lang="en-US" dirty="0" err="1" smtClean="0"/>
              <a:t>youssfe_khalf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4538" y="4788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Edge Detection 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6451" y="1846703"/>
            <a:ext cx="8692068" cy="459378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Edge detection is an image-processing technique, which is used to identify the boundaries (edges) of objects, or regions within an image. • Edges are characterized by sudden changes in pixel intensity. • To detect edges, we need to go looking for such changes in the neighboring pixels. • There are two important edge-detection algorithms: Sobel Edge Detection and Canny Edge Detection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764803"/>
          </a:xfrm>
        </p:spPr>
        <p:txBody>
          <a:bodyPr/>
          <a:lstStyle/>
          <a:p>
            <a:r>
              <a:rPr lang="en-US" dirty="0"/>
              <a:t>Sobel Edge Detection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2178996"/>
            <a:ext cx="8791575" cy="4036978"/>
          </a:xfrm>
        </p:spPr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tx1"/>
                </a:solidFill>
              </a:rPr>
              <a:t>• </a:t>
            </a:r>
            <a:r>
              <a:rPr lang="en-US" sz="2400" dirty="0">
                <a:solidFill>
                  <a:schemeClr val="tx1"/>
                </a:solidFill>
              </a:rPr>
              <a:t>The Sobel operator detects edges that are marked by sudden changes in pixel intensity. • The rise in intensity is even more evident when we plot the first derivative of the intensity function. • The plot demonstrates that edges can be detected in areas where the gradient (derivative) is higher than a threshold value. • we can approximate the derivative, using a 3×3 kernel. • We use one kernel to detect sudden changes in X direction, and another in the Y direction. </a:t>
            </a:r>
          </a:p>
        </p:txBody>
      </p:sp>
    </p:spTree>
    <p:extLst>
      <p:ext uri="{BB962C8B-B14F-4D97-AF65-F5344CB8AC3E}">
        <p14:creationId xmlns:p14="http://schemas.microsoft.com/office/powerpoint/2010/main" val="413284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1135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170</Words>
  <Application>Microsoft Office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Trebuchet MS</vt:lpstr>
      <vt:lpstr>Tw Cen MT</vt:lpstr>
      <vt:lpstr>Circuit</vt:lpstr>
      <vt:lpstr>Intro.Computer vision</vt:lpstr>
      <vt:lpstr>Edge Detection </vt:lpstr>
      <vt:lpstr>Sobel Edge Detection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2024-03-07T15:23:12Z</dcterms:created>
  <dcterms:modified xsi:type="dcterms:W3CDTF">2024-03-07T15:27:24Z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